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79" r:id="rId4"/>
    <p:sldId id="260" r:id="rId5"/>
    <p:sldId id="261" r:id="rId6"/>
    <p:sldId id="258" r:id="rId7"/>
    <p:sldId id="264" r:id="rId8"/>
    <p:sldId id="265" r:id="rId9"/>
    <p:sldId id="266" r:id="rId10"/>
    <p:sldId id="267" r:id="rId11"/>
    <p:sldId id="268" r:id="rId12"/>
    <p:sldId id="283" r:id="rId13"/>
    <p:sldId id="282" r:id="rId14"/>
    <p:sldId id="280" r:id="rId15"/>
    <p:sldId id="281" r:id="rId16"/>
    <p:sldId id="284" r:id="rId17"/>
    <p:sldId id="272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rgbClr val="00B0F0"/>
                </a:solidFill>
                <a:latin typeface="Arial Black" pitchFamily="34" charset="0"/>
              </a:rPr>
              <a:t>IRINA DUDLEY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NORMAL v AVERAGE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		SIZE 6				SIZE 10</a:t>
            </a:r>
            <a:endParaRPr lang="en-US" dirty="0"/>
          </a:p>
        </p:txBody>
      </p:sp>
      <p:pic>
        <p:nvPicPr>
          <p:cNvPr id="4" name="Picture 3" descr="Nike-Air-Jorda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05200"/>
            <a:ext cx="2743200" cy="2057400"/>
          </a:xfrm>
          <a:prstGeom prst="rect">
            <a:avLst/>
          </a:prstGeom>
        </p:spPr>
      </p:pic>
      <p:pic>
        <p:nvPicPr>
          <p:cNvPr id="5" name="Picture 4" descr="Nike-Air-Jorda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1336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erage Hum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533400"/>
            <a:ext cx="4800600" cy="610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8000" b="1" dirty="0"/>
          </a:p>
        </p:txBody>
      </p:sp>
      <p:pic>
        <p:nvPicPr>
          <p:cNvPr id="4" name="Content Placeholder 3" descr="drugg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10600" cy="57432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MEDICAL CONDITION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</a:t>
            </a:r>
          </a:p>
          <a:p>
            <a:endParaRPr lang="en-US" dirty="0" smtClean="0"/>
          </a:p>
          <a:p>
            <a:r>
              <a:rPr lang="en-US" dirty="0" smtClean="0"/>
              <a:t>Polio</a:t>
            </a:r>
          </a:p>
          <a:p>
            <a:endParaRPr lang="en-US" dirty="0" smtClean="0"/>
          </a:p>
          <a:p>
            <a:r>
              <a:rPr lang="en-US" dirty="0" smtClean="0"/>
              <a:t>Heart Attack</a:t>
            </a:r>
          </a:p>
          <a:p>
            <a:endParaRPr lang="en-US" dirty="0" smtClean="0"/>
          </a:p>
          <a:p>
            <a:r>
              <a:rPr lang="en-US" dirty="0" smtClean="0"/>
              <a:t>Stroke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/>
              <a:t>CANDIDA ALBICANS</a:t>
            </a:r>
            <a:endParaRPr lang="en-US" sz="6000" b="1" i="1" dirty="0"/>
          </a:p>
        </p:txBody>
      </p:sp>
      <p:pic>
        <p:nvPicPr>
          <p:cNvPr id="4" name="Content Placeholder 3" descr="Candida-Albic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700" y="1591881"/>
            <a:ext cx="7765100" cy="486289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CANDIDIASIS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SKIN</a:t>
            </a:r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TONGUE</a:t>
            </a:r>
          </a:p>
          <a:p>
            <a:r>
              <a:rPr lang="en-US" dirty="0" smtClean="0"/>
              <a:t>FEET</a:t>
            </a:r>
          </a:p>
          <a:p>
            <a:r>
              <a:rPr lang="en-US" dirty="0" smtClean="0"/>
              <a:t>HAIR</a:t>
            </a:r>
          </a:p>
          <a:p>
            <a:r>
              <a:rPr lang="en-US" dirty="0" smtClean="0"/>
              <a:t>GENITALS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CANDIDIASIS IN GUT</a:t>
            </a:r>
            <a:endParaRPr lang="en-US" sz="6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82775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ALCOHOL RELATED EVENTS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</a:t>
            </a:r>
          </a:p>
          <a:p>
            <a:endParaRPr lang="en-US" dirty="0" smtClean="0"/>
          </a:p>
          <a:p>
            <a:r>
              <a:rPr lang="en-US" dirty="0" smtClean="0"/>
              <a:t>Arrest</a:t>
            </a:r>
          </a:p>
          <a:p>
            <a:endParaRPr lang="en-US" dirty="0" smtClean="0"/>
          </a:p>
          <a:p>
            <a:r>
              <a:rPr lang="en-US" dirty="0" smtClean="0"/>
              <a:t>Alcoholism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dbad41c0383325a1710b598d258cbcc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229600" cy="2064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77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 STATE OF TEXAS v IRINA DUDLEY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 RELATED EVENTS </vt:lpstr>
      <vt:lpstr>Slide 8</vt:lpstr>
      <vt:lpstr>RELATED TO?</vt:lpstr>
      <vt:lpstr>NORMAL v AVERAGE</vt:lpstr>
      <vt:lpstr>Slide 11</vt:lpstr>
      <vt:lpstr>Slide 12</vt:lpstr>
      <vt:lpstr>MEDICAL CONDITION</vt:lpstr>
      <vt:lpstr>CANDIDA ALBICANS</vt:lpstr>
      <vt:lpstr>CANDIDIASIS</vt:lpstr>
      <vt:lpstr>CANDIDIASIS IN GUT</vt:lpstr>
      <vt:lpstr>PRESUMPTION OF INNOCENCE</vt:lpstr>
      <vt:lpstr>Slide 18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MarkThiessen</cp:lastModifiedBy>
  <cp:revision>31</cp:revision>
  <dcterms:created xsi:type="dcterms:W3CDTF">2015-09-23T20:09:44Z</dcterms:created>
  <dcterms:modified xsi:type="dcterms:W3CDTF">2015-11-29T23:02:09Z</dcterms:modified>
</cp:coreProperties>
</file>